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173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51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1706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559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7483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74374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974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35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596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37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758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234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00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716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361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9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83811-05F3-4D49-90FD-6CA43A042A9C}" type="datetimeFigureOut">
              <a:rPr lang="ru-RU" smtClean="0"/>
              <a:t>12.01.2022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B1537F3-3A34-400F-BF2F-08073FBD2F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15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87104"/>
            <a:ext cx="9144000" cy="3002507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документы в деятельности педагогов-психологов и психологическое сопровождение участников образовательного процесса 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96334" y="4230805"/>
            <a:ext cx="3835021" cy="1637731"/>
          </a:xfrm>
        </p:spPr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Сартыыл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С.С., педагог-психолог ВКК ГБУ РЦПМСС «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Сайзырал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166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05052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Нормативно-правовое и методическое обеспечение деятельности педагога-психолога общеобразовательных организаций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74961"/>
            <a:ext cx="10515600" cy="3502002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Конвенция о правах ребенка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Российской Федерации (принята всенародным  голосованием 12 декабря 1993 г. с изменениями, одобренными в ходе общероссийского голосования 1 июля 2020 г.)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90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2955"/>
            <a:ext cx="10515600" cy="777923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ЗАКОНЫ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3707"/>
            <a:ext cx="10407556" cy="5036023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2012 г. № 273-ФЗ «Об образовании в Российской Федерации»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 июля 1998 г. № 124-ФЗ «Об основных гарантиях прав ребенка в Российской Федерации»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24 июня 1999 г. № 120-ФЗ «Об основах системы профилактики безнадзорности и правонарушений несовершеннолетних»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 декабря 1996 г. № 159-ФЗ «О дополнительных гарантиях по социальной поддержке детей-сирот и детей, оставшихся  без попечения»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29 декабря 2010 г. № 436-ФЗ «О защите детей от информации, причиняющей вред их здоровью и развитию»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21 ноября 2011 г. № 323-ФЗ «Об основах охраны здоровья граждан в Российской Федерации»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2 мая 2015 г. № 122-ФЗ «О внесении изменений в Трудовой кодекс Российской Федерации и статьи 11 и 73 Федерального закона «Об образовании в Российской Федерации»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от 3 июля 2016 г. № 238-ФЗ «О независимой оценке квалификации»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189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45661"/>
            <a:ext cx="10515600" cy="121464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КОНЦЕПЦИИ, РЕГЛАМЕНТИРУЮЩИЕ ГОСУДАРСТВЕННУЮ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ПОЛИТИКУ В СФЕРЕ ОБРАЗОВАНИЯ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0310"/>
            <a:ext cx="10515600" cy="48858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развития воспитания на период до 2025 года (утверждена распоряжением Правительства Российской Федерации от 29 мая 2015 г. № 996-р)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развития ранней помощи в Российской Федерации на период до 2020 года (утверждена распоряжением Правительства Российской Федерации от 31 августа 2016 г. № 1839-р)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развития системы профилактики безнадзорности и правонарушений несовершеннолетних на период до 2020 года (утверждена распоряжением Правительства Российской Федерации от 22 марта 2017 г. № 520-р)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«Цифровая экономика Российской Федерации» (утверждена распоряжением Правительства Российской Федерации от 28 июля 2017 г. № 1632-р)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развития психологической службы в системе образования в Российской Федерации на период до 2025 года (утверждена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Министромобразования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науки Российской Федерации 19 декабря 2017 г.)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469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общенациональной системы выявления и развития молодых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талантов (утверждена Указом Президента Российской Федерации от 3 апреля 2012 г. № 827)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государственной семейной политики в России на период до 2025 года (утверждена распоряжением Правительства Российской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от 25 августа 2014 г. № 1618-р)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развития дополнительного образования детей (утверждена распоряжением Правительства Российской Федерации от 4 сентября 2014 г.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1726-р) и план мероприятий на 2015 – 2020 годы по ее реализации (утвержден распоряжением Правительства Российской Федерации от 24 апреля 2015 г. № 729-р)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2448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72956"/>
            <a:ext cx="10515600" cy="106452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ФЕДЕРАЛЬНЫЕ ГОСУДАРСТВЕННЫЕ ОБРАЗОВАТЕЛЬНЫЕ 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СТАНДАРТЫ ОБЩЕГО ОБРАЗОВАНИЯ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3332" y="1446664"/>
            <a:ext cx="9990162" cy="4954136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6 октября 2009 г. № 373 «Об утверждении федерального государственного образовательного стандарта начального общего образования»;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6 октября 2009 г. № 413 «Об утверждении и введении в действие федерального государственного образовательного стандарта среднего общего образования»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17 декабря 2010 г. № 1897 «Об утверждении и введении в действие федерального государственного образовательного стандарта основного общего образования»;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17 октября 2013 г. № 1155 «Об утверждении федерального государственного образовательного стандарта дошкольного образования»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19 декабря 2014 г. № 1598 «Об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здоровья»;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 и науки Российской Федерации от 19 декабря 2014 г. № 1599 «Об утверждении федерального государственного образовательного стандарта обучающихся с умственной отсталостью (интеллектуальными нарушениями)»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944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78655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636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Times New Roman</vt:lpstr>
      <vt:lpstr>Trebuchet MS</vt:lpstr>
      <vt:lpstr>Wingdings</vt:lpstr>
      <vt:lpstr>Wingdings 3</vt:lpstr>
      <vt:lpstr>Грань</vt:lpstr>
      <vt:lpstr>Нормативно-правовые документы в деятельности педагогов-психологов и психологическое сопровождение участников образовательного процесса </vt:lpstr>
      <vt:lpstr>Нормативно-правовое и методическое обеспечение деятельности педагога-психолога общеобразовательных организаций</vt:lpstr>
      <vt:lpstr>ФЕДЕРАЛЬНЫЕ ЗАКОНЫ </vt:lpstr>
      <vt:lpstr>КОНЦЕПЦИИ, РЕГЛАМЕНТИРУЮЩИЕ ГОСУДАРСТВЕННУЮ  ПОЛИТИКУ В СФЕРЕ ОБРАЗОВАНИЯ</vt:lpstr>
      <vt:lpstr> </vt:lpstr>
      <vt:lpstr>ФЕДЕРАЛЬНЫЕ ГОСУДАРСТВЕННЫЕ ОБРАЗОВАТЕЛЬНЫЕ  СТАНДАРТЫ ОБЩЕГО ОБРАЗОВАНИЯ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Нормативно-правовые документы в деятельности педагогов-психологов и психологическое сопровождение участников образовательного процесса </dc:title>
  <dc:creator>User</dc:creator>
  <cp:lastModifiedBy>User</cp:lastModifiedBy>
  <cp:revision>17</cp:revision>
  <dcterms:created xsi:type="dcterms:W3CDTF">2022-01-11T08:56:00Z</dcterms:created>
  <dcterms:modified xsi:type="dcterms:W3CDTF">2022-01-12T01:54:51Z</dcterms:modified>
</cp:coreProperties>
</file>