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85000" lnSpcReduction="10000"/>
          </a:bodyPr>
          <a:lstStyle/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РФ (ст.20)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 РФ от 24 июня 1999 г. №120-ФЗ «Об основах системы профилактики безнадзорности и правонарушений несовершеннолетних» (ст.14)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 РФ от 29 декабря 2010 г. №436-ФЗ «О защите детей от информации, причиняющий вред их здоровью и развитию»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«Об образовании в РФ» от 29.12.2012 г. №273-ФЗ (ст.41)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26.10.2012 г. № 1101 "О единой автоматизированной информационной системе "Единый реестр доменных имен, указателей страниц сайтов в информационно-телекоммуникационной сети "Интернет" и сетевых адресов, позволяющих идентифицировать сайты в информационно-телекоммуникационной сети "Интернет", содержащие информацию, распространение которой в Российской Федерации запрещено".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Законодательные и нормативные правовые акты, регулирующие профилактику суицидального поведения обучающихся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6</a:t>
            </a:r>
            <a:r>
              <a:rPr lang="ru-RU" dirty="0" smtClean="0"/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демографической политики Российской Федерации на период до 2025 г., утвержденная Указом Президента Российской Федерации от 9 октября 2007 г. № 1351. </a:t>
            </a:r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Национальная стратегия действий в интересах детей на 2012 - 2017 годы, утвержденная Указом Президента Российской Федерации от 01.06.2012 г. № 761</a:t>
            </a:r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Кодекс об административных правонарушениях Российской Федерации (ст. 5.35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КоАП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в виде штрафа от 100 до 500 рублей). </a:t>
            </a:r>
          </a:p>
          <a:p>
            <a:pPr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Уголовный кодекс Российской Федерации (статьи 110, 115 - 118, 125, 156).</a:t>
            </a:r>
          </a:p>
          <a:p>
            <a:pPr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Семейный кодекс Российской Федерации (ст.69, ст.73, ст.77)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письмо Минобрнауки России от 26.01.2000 г. № 22-06-86 "О мерах по профилактике суицида среди детей и подростков".</a:t>
            </a:r>
          </a:p>
          <a:p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письмо Минобрнауки России от 29.05.2003 г. № 03-51-102ин/22-03 "О мерах по усилению профилактики суицида среди детей и подростков".</a:t>
            </a:r>
          </a:p>
          <a:p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20.09.2004 г. № 01-130/07-01 "О мерах по профилактике суицида среди детей и подростков".</a:t>
            </a:r>
          </a:p>
          <a:p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ограничению доступа обучающихся к видам информации, распространяемой посредством сети "Интернет", причиняющей вред здоровью и (или) развитию детей, а также не соответствующей задачам образования &lt;5&gt;.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Ведомственные документы по профилактике суицидального поведения: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Правительства Республики Тыва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июня 2021 г. № 245-р «Об утверждении комплекса мер до 2025 года по совершенствованию системы профилактики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суицидов среди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на территории Республики Тыва»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РТ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января 2021г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15-д  «Об утверждении плана мероприятий по профилактике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суицидального поведения несовершеннолетних, обучающихся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 и образовательных организациях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образования Республики Тыва»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403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Тема Office</vt:lpstr>
      <vt:lpstr> Законодательные и нормативные правовые акты, регулирующие профилактику суицидального поведения обучающихся </vt:lpstr>
      <vt:lpstr> </vt:lpstr>
      <vt:lpstr>Ведомственные документы по профилактике суицидального поведения: </vt:lpstr>
      <vt:lpstr>Региональные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Светлана</dc:creator>
  <cp:lastModifiedBy>User</cp:lastModifiedBy>
  <cp:revision>7</cp:revision>
  <dcterms:created xsi:type="dcterms:W3CDTF">2019-02-20T07:55:37Z</dcterms:created>
  <dcterms:modified xsi:type="dcterms:W3CDTF">2021-09-16T03:58:24Z</dcterms:modified>
</cp:coreProperties>
</file>